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5" r:id="rId4"/>
    <p:sldId id="279" r:id="rId5"/>
    <p:sldId id="260" r:id="rId6"/>
    <p:sldId id="277" r:id="rId7"/>
    <p:sldId id="278" r:id="rId8"/>
    <p:sldId id="281" r:id="rId9"/>
    <p:sldId id="282" r:id="rId10"/>
    <p:sldId id="280" r:id="rId11"/>
    <p:sldId id="283" r:id="rId12"/>
    <p:sldId id="256" r:id="rId13"/>
    <p:sldId id="258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7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92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5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0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8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0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6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7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2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6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9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55A70-2100-42A2-9BFB-6ADA7906EE0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BAD7-757B-4C2D-A350-AC7AF3F0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7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057400"/>
            <a:ext cx="829247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Thomas Hall</a:t>
            </a:r>
          </a:p>
          <a:p>
            <a:pPr algn="ctr"/>
            <a:endParaRPr lang="en-US" sz="4000" dirty="0" smtClean="0">
              <a:solidFill>
                <a:schemeClr val="bg1"/>
              </a:solidFill>
            </a:endParaRP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Eagle Scout Project Review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13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Site Survey – perspective on cemetery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6705600" cy="50292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9557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Site Survey – job well done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35" y="1447800"/>
            <a:ext cx="6629400" cy="49720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202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35" y="1101949"/>
            <a:ext cx="6781800" cy="551176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High Resolution Aerial Photo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928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5" y="1447800"/>
            <a:ext cx="7391400" cy="4927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Database Creation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001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Scoutmaster Review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35" y="1371600"/>
            <a:ext cx="6781800" cy="50863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49706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Review with Project Sponsor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04950"/>
            <a:ext cx="5715000" cy="42862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24200"/>
            <a:ext cx="2511000" cy="33480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04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Difficulties – access to location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2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774268" cy="5293242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79013" y="2535055"/>
            <a:ext cx="340242" cy="287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8574" y="1796693"/>
            <a:ext cx="25508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Graveyard location in LIP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35528" y="2003207"/>
            <a:ext cx="1035206" cy="52313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83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Difficulties – access to location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8257344" cy="45000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1" name="Rectangle 10"/>
          <p:cNvSpPr/>
          <p:nvPr/>
        </p:nvSpPr>
        <p:spPr>
          <a:xfrm flipH="1" flipV="1">
            <a:off x="3744734" y="2071306"/>
            <a:ext cx="505048" cy="393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67000" y="2071306"/>
            <a:ext cx="1069025" cy="189811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1003" y="1893469"/>
            <a:ext cx="18285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Restricted Access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45397" y="5497181"/>
            <a:ext cx="888603" cy="63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81400" y="5105400"/>
            <a:ext cx="863997" cy="391781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88603" y="4781178"/>
            <a:ext cx="18753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Cemetery location </a:t>
            </a:r>
            <a:r>
              <a:rPr lang="en-US" b="1" dirty="0"/>
              <a:t>in LIP</a:t>
            </a:r>
          </a:p>
        </p:txBody>
      </p:sp>
    </p:spTree>
    <p:extLst>
      <p:ext uri="{BB962C8B-B14F-4D97-AF65-F5344CB8AC3E}">
        <p14:creationId xmlns:p14="http://schemas.microsoft.com/office/powerpoint/2010/main" val="89024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Security support on the project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7086600" cy="4724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932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59344"/>
            <a:ext cx="8292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Difficulties – condition of some grave markers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724400" cy="35433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43400" y="3657600"/>
            <a:ext cx="4572000" cy="30480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6786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93764"/>
            <a:ext cx="4575867" cy="305057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371600"/>
            <a:ext cx="3263271" cy="489490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Existing Cemetery Record Book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4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59344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Database – Home screen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5" y="1066800"/>
            <a:ext cx="7696200" cy="55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1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59344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Database – Search &amp; Results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7772400" cy="55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5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59344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Database – Search &amp; Results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52" y="1143000"/>
            <a:ext cx="7588565" cy="55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59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59344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Database – View &amp; Print Location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23" y="930219"/>
            <a:ext cx="7544423" cy="585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8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95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Planning Session with Surveyor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1" y="4038600"/>
            <a:ext cx="4105274" cy="270033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48" y="1295400"/>
            <a:ext cx="5333823" cy="266753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5422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81000"/>
            <a:ext cx="8292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Site Survey – parental advice (with security chaperone)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35" y="1704439"/>
            <a:ext cx="6553200" cy="49149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489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00200"/>
            <a:ext cx="3867150" cy="51562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Site Survey – measurement line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00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Site Survey – measuring grave markers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35" y="1524000"/>
            <a:ext cx="6553200" cy="49149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1034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Site Survey – measuring grave markers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24000"/>
            <a:ext cx="3790950" cy="5054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2577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81000"/>
            <a:ext cx="829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Site Survey – measuring offsets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6854890" cy="514116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5305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81000"/>
            <a:ext cx="8292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Site Survey – contemplation or confusion?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35" y="1704439"/>
            <a:ext cx="6553200" cy="49149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98137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129</Words>
  <Application>Microsoft Office PowerPoint</Application>
  <PresentationFormat>On-screen Show (4:3)</PresentationFormat>
  <Paragraphs>28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Aramco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 Schools</dc:creator>
  <cp:lastModifiedBy>Tom Hall</cp:lastModifiedBy>
  <cp:revision>12</cp:revision>
  <dcterms:created xsi:type="dcterms:W3CDTF">2017-11-19T12:10:39Z</dcterms:created>
  <dcterms:modified xsi:type="dcterms:W3CDTF">2017-11-20T05:36:23Z</dcterms:modified>
</cp:coreProperties>
</file>